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9502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3131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2893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7414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52596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8733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3762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25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613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523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703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56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1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97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3435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492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978E-6DC6-4A48-8C5F-E66A93EE06BF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5932192-E66C-4D23-969E-75420A9188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55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arakyli.ru/wp-content/uploads/2014/05/origami-zayatc7.jpg" TargetMode="External"/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hyperlink" Target="http://www.karakyli.ru/wp-content/uploads/2014/05/origami-zayatc4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karakyli.ru/wp-content/uploads/2014/05/origami-zayatc6.jpg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23.jpeg"/><Relationship Id="rId10" Type="http://schemas.openxmlformats.org/officeDocument/2006/relationships/hyperlink" Target="http://www.karakyli.ru/wp-content/uploads/2014/05/origami-lyagushka.jpg" TargetMode="External"/><Relationship Id="rId4" Type="http://schemas.openxmlformats.org/officeDocument/2006/relationships/hyperlink" Target="http://www.karakyli.ru/wp-content/uploads/2014/05/origami-zayatc5.jpg" TargetMode="External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karakyli.ru/wp-content/uploads/2014/05/kogot-origami-shema1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arakyli.ru/wp-content/uploads/2014/05/origami-lisa5.jpg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www.karakyli.ru/wp-content/uploads/2014/05/origami-lisa1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karakyli.ru/wp-content/uploads/2014/05/origami-lisa4.jpg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0" Type="http://schemas.openxmlformats.org/officeDocument/2006/relationships/hyperlink" Target="http://www.karakyli.ru/wp-content/uploads/2014/05/origami-lvolk1.jpg" TargetMode="External"/><Relationship Id="rId4" Type="http://schemas.openxmlformats.org/officeDocument/2006/relationships/hyperlink" Target="http://www.karakyli.ru/wp-content/uploads/2014/05/origami-lisa3.jpg" TargetMode="External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arakyli.ru/wp-content/uploads/2014/05/origami-myshka5.jpg" TargetMode="External"/><Relationship Id="rId13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12" Type="http://schemas.openxmlformats.org/officeDocument/2006/relationships/hyperlink" Target="http://www.karakyli.ru/wp-content/uploads/2014/05/origami-myshka8.jpg" TargetMode="External"/><Relationship Id="rId2" Type="http://schemas.openxmlformats.org/officeDocument/2006/relationships/hyperlink" Target="http://www.karakyli.ru/wp-content/uploads/2014/05/origami-myshka2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karakyli.ru/wp-content/uploads/2014/05/origami-myshka4.jpg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0" Type="http://schemas.openxmlformats.org/officeDocument/2006/relationships/hyperlink" Target="http://www.karakyli.ru/wp-content/uploads/2014/05/origami-myshka6.jpg" TargetMode="External"/><Relationship Id="rId4" Type="http://schemas.openxmlformats.org/officeDocument/2006/relationships/hyperlink" Target="http://www.karakyli.ru/wp-content/uploads/2014/05/origami-myshka3.jpg" TargetMode="External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karakyli.ru/wp-content/uploads/2014/05/origami-myshka9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hyperlink" Target="http://www.karakyli.ru/wp-content/uploads/2014/05/origami-mishka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родителей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4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страну Оригами»</a:t>
            </a:r>
            <a:endParaRPr lang="ru-RU" sz="4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4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57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Заяц и лягушка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origami-zayatc4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936" y="1708264"/>
            <a:ext cx="2743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origami-zayatc5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1220" y="1708265"/>
            <a:ext cx="2681523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origami-zayatc6">
            <a:hlinkClick r:id="rId6"/>
          </p:cNvPr>
          <p:cNvPicPr>
            <a:picLocks noGrp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3827" y="1708264"/>
            <a:ext cx="270045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origami-zayatc7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1386" y="4159592"/>
            <a:ext cx="28575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origami-lyagushka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993" y="4159592"/>
            <a:ext cx="2857500" cy="2143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830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1233715"/>
            <a:ext cx="8596668" cy="2656114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677335" y="6857999"/>
            <a:ext cx="8596668" cy="42817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953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885" y="725714"/>
            <a:ext cx="8273143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самобытное японское искусство создания моделей различных предметов, животных, птиц, цветов путем сгибания листа бумаги.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Акиро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Йошидзава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посвятил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себя оригами и создал то, 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что сегодня называется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оригамная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азбука»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3970" y="3079447"/>
            <a:ext cx="2238829" cy="312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485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-290286"/>
            <a:ext cx="8596668" cy="290286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908" y="319314"/>
            <a:ext cx="8367094" cy="5921829"/>
          </a:xfrm>
          <a:noFill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9970" y="-595085"/>
            <a:ext cx="4184034" cy="174171"/>
          </a:xfrm>
        </p:spPr>
        <p:txBody>
          <a:bodyPr>
            <a:normAutofit fontScale="32500" lnSpcReduction="2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745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-508000"/>
            <a:ext cx="3854528" cy="23222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2909" y="368603"/>
            <a:ext cx="2880520" cy="333253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0591" y="832155"/>
            <a:ext cx="3854528" cy="258444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Соколова Светлана Витальевна – мастер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руководитель занятий по оригами, а также автор книг по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оригами: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«Игрушки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оригамушки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«Сказки из бумаги»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«Сказки и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маски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«Оригами. Игрушки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«Театр оригами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Игрушки из бумаги»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другие.</a:t>
            </a:r>
          </a:p>
          <a:p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2786" y="4034972"/>
            <a:ext cx="1225275" cy="17417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9986" y="4054327"/>
            <a:ext cx="1186020" cy="17223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1746" y="4034972"/>
            <a:ext cx="1495697" cy="174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109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Пальчиковый театр на основе модели    оригами «Коготь»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1715" y="1930399"/>
            <a:ext cx="6270171" cy="4136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88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     </a:t>
            </a: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Туловище» кукол </a:t>
            </a:r>
          </a:p>
        </p:txBody>
      </p:sp>
      <p:pic>
        <p:nvPicPr>
          <p:cNvPr id="4" name="Объект 3" descr="схема складывания модели оригами коготь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0457" y="2293257"/>
            <a:ext cx="6923314" cy="41220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87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7314"/>
          </a:xfrm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Лиса и волк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origami-lisa1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567543"/>
            <a:ext cx="3265713" cy="209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origami-lisa3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9656" y="1567543"/>
            <a:ext cx="3207657" cy="209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origami-lisa4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57" y="4034971"/>
            <a:ext cx="2727499" cy="2220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origami-lisa5">
            <a:hlinkClick r:id="rId8"/>
          </p:cNvPr>
          <p:cNvPicPr>
            <a:picLocks noGrp="1"/>
          </p:cNvPicPr>
          <p:nvPr>
            <p:ph sz="half" idx="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3430" y="4034971"/>
            <a:ext cx="2641599" cy="2220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origami-lvolk1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6502" y="4034972"/>
            <a:ext cx="2857500" cy="2181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89279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Мышка и медведь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origami-myshka2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337" y="1650206"/>
            <a:ext cx="2743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origami-myshka3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6918" y="1650207"/>
            <a:ext cx="269422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origami-myshka4">
            <a:hlinkClick r:id="rId6"/>
          </p:cNvPr>
          <p:cNvPicPr>
            <a:picLocks noGrp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5631" y="1650206"/>
            <a:ext cx="2598371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origami-myshka5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87" y="4142694"/>
            <a:ext cx="280035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origami-myshka6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6918" y="4142694"/>
            <a:ext cx="26942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origami-myshka8">
            <a:hlinkClick r:id="rId12"/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5631" y="4142694"/>
            <a:ext cx="2598371" cy="2143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028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321491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 descr="origami-myshka9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457" y="1320800"/>
            <a:ext cx="3918857" cy="380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origami-mishka1">
            <a:hlinkClick r:id="rId4"/>
          </p:cNvPr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2229" y="1320800"/>
            <a:ext cx="3961773" cy="3809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7154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</TotalTime>
  <Words>86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Мастер-класс для родителей</vt:lpstr>
      <vt:lpstr>Слайд 2</vt:lpstr>
      <vt:lpstr>». </vt:lpstr>
      <vt:lpstr>Слайд 4</vt:lpstr>
      <vt:lpstr>Пальчиковый театр на основе модели    оригами «Коготь»</vt:lpstr>
      <vt:lpstr>          «Туловище» кукол </vt:lpstr>
      <vt:lpstr>                  Лиса и волк</vt:lpstr>
      <vt:lpstr>           Мышка и медведь</vt:lpstr>
      <vt:lpstr>Слайд 9</vt:lpstr>
      <vt:lpstr>                   Заяц и лягушка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для воспитателей</dc:title>
  <dc:creator>AcerPC</dc:creator>
  <cp:lastModifiedBy>Admin</cp:lastModifiedBy>
  <cp:revision>11</cp:revision>
  <dcterms:created xsi:type="dcterms:W3CDTF">2021-01-19T12:02:35Z</dcterms:created>
  <dcterms:modified xsi:type="dcterms:W3CDTF">2021-02-16T15:42:43Z</dcterms:modified>
</cp:coreProperties>
</file>