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8" r:id="rId4"/>
    <p:sldId id="274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F996B4-7ECC-45CC-B6D9-A9FFC25BE029}" type="datetimeFigureOut">
              <a:rPr lang="ru-RU" smtClean="0"/>
              <a:pPr/>
              <a:t>12.12.2015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B8B7F0-C68E-4B7D-93C4-A934EE9664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514352"/>
            <a:ext cx="6743720" cy="771508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«Необычные свойства воды»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        </a:t>
            </a:r>
          </a:p>
          <a:p>
            <a:r>
              <a:rPr lang="ru-RU" dirty="0" smtClean="0"/>
              <a:t>                                                  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Выполнила: Самарина С.Г.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воспитатель МБДОУ № 27 «Крепыш»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г. Павлово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b2blogger.com/pressroom/upload_images/water2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3947" y="1643050"/>
            <a:ext cx="5334333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Diomag\Desktop\BILD3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785926"/>
            <a:ext cx="4572032" cy="4500594"/>
          </a:xfrm>
          <a:prstGeom prst="rect">
            <a:avLst/>
          </a:prstGeom>
          <a:noFill/>
        </p:spPr>
      </p:pic>
      <p:pic>
        <p:nvPicPr>
          <p:cNvPr id="4099" name="Picture 3" descr="C:\Users\Diomag\Downloads\cartoon-doing-science-experiments-1336489.jpg"/>
          <p:cNvPicPr>
            <a:picLocks noChangeAspect="1" noChangeArrowheads="1"/>
          </p:cNvPicPr>
          <p:nvPr/>
        </p:nvPicPr>
        <p:blipFill>
          <a:blip r:embed="rId3"/>
          <a:srcRect r="13953" b="11364"/>
          <a:stretch>
            <a:fillRect/>
          </a:stretch>
        </p:blipFill>
        <p:spPr bwMode="auto">
          <a:xfrm>
            <a:off x="714348" y="1214422"/>
            <a:ext cx="264320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1046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Опыт 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«Движение воды разной температуры»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Цель</a:t>
            </a:r>
            <a:r>
              <a:rPr lang="ru-RU" dirty="0" smtClean="0"/>
              <a:t>: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доказать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что теплая вода поднимается вверх быстрее, чем холодная.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Материал: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1стакан с холодной водой и 1 - с теплой водой, 2 полоски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картона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отметкой маркером на одном уровне.</a:t>
            </a:r>
          </a:p>
          <a:p>
            <a:pPr>
              <a:buNone/>
            </a:pP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Diomag\Desktop\BILD33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28802"/>
            <a:ext cx="4352956" cy="45005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iomag\Desktop\BILD3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42984"/>
            <a:ext cx="6715172" cy="5116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Опыт №5 «Вода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увеличивает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предметы»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928802"/>
            <a:ext cx="3971956" cy="44348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Цель</a:t>
            </a:r>
            <a:r>
              <a:rPr lang="ru-RU" dirty="0" smtClean="0"/>
              <a:t>:</a:t>
            </a:r>
            <a:r>
              <a:rPr lang="ru-RU" b="1" dirty="0" smtClean="0"/>
              <a:t> </a:t>
            </a:r>
            <a:r>
              <a:rPr lang="ru-RU" b="1" dirty="0" smtClean="0"/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доказать с помощью опыта, что вода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 зрительно увеличивать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предметы.</a:t>
            </a:r>
          </a:p>
          <a:p>
            <a:pPr>
              <a:buNone/>
            </a:pPr>
            <a:r>
              <a:rPr lang="ru-RU" dirty="0" smtClean="0"/>
              <a:t>Материал:</a:t>
            </a:r>
            <a:r>
              <a:rPr lang="ru-RU" dirty="0" smtClean="0"/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стакана: пустой и с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водой, игрушка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C:\Users\Diomag\Desktop\BILD33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857364"/>
            <a:ext cx="4572032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:\100DSCIM\BILD3323.JPG"/>
          <p:cNvPicPr>
            <a:picLocks noChangeAspect="1" noChangeArrowheads="1"/>
          </p:cNvPicPr>
          <p:nvPr/>
        </p:nvPicPr>
        <p:blipFill>
          <a:blip r:embed="rId2" cstate="print"/>
          <a:srcRect l="13423"/>
          <a:stretch>
            <a:fillRect/>
          </a:stretch>
        </p:blipFill>
        <p:spPr bwMode="auto">
          <a:xfrm>
            <a:off x="857224" y="500042"/>
            <a:ext cx="6929486" cy="60722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85884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/>
              <a:t>Результат проекта</a:t>
            </a:r>
            <a:r>
              <a:rPr lang="ru-RU" sz="4000" dirty="0" smtClean="0"/>
              <a:t>: </a:t>
            </a:r>
            <a:br>
              <a:rPr lang="ru-RU" sz="4000" dirty="0" smtClean="0"/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757742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с помощью опытов убедились, что вода это необычное вещество, обладающее уникальными свойствами.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previews.123rf.com/images/bluezace/bluezace1307/bluezace130700021/20851874-Scientist-or-Professor-Customizable-Mascot-2-Stock-Vector.jpg"/>
          <p:cNvPicPr>
            <a:picLocks noChangeAspect="1" noChangeArrowheads="1"/>
          </p:cNvPicPr>
          <p:nvPr/>
        </p:nvPicPr>
        <p:blipFill>
          <a:blip r:embed="rId2"/>
          <a:srcRect t="-182" r="70680" b="52031"/>
          <a:stretch>
            <a:fillRect/>
          </a:stretch>
        </p:blipFill>
        <p:spPr bwMode="auto">
          <a:xfrm>
            <a:off x="5357818" y="2357430"/>
            <a:ext cx="3630607" cy="42148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582432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Спасибо </a:t>
            </a:r>
            <a:r>
              <a:rPr lang="ru-RU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I:\1.jpeg"/>
          <p:cNvPicPr>
            <a:picLocks noChangeAspect="1" noChangeArrowheads="1"/>
          </p:cNvPicPr>
          <p:nvPr/>
        </p:nvPicPr>
        <p:blipFill>
          <a:blip r:embed="rId2"/>
          <a:srcRect l="2941" t="25105" r="4411" b="7133"/>
          <a:stretch>
            <a:fillRect/>
          </a:stretch>
        </p:blipFill>
        <p:spPr bwMode="auto">
          <a:xfrm>
            <a:off x="1285852" y="785794"/>
            <a:ext cx="6143668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3771904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«Вода! У тебя нет ни вкуса, ни запаха,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тебя не опишешь, тобой наслаждаешься,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понимая, что ты такое. Ты просто необходима для жизни, ты есть сама жизнь. Ты величайшее  в мире богатство, но и самое непрочное. Ты не терпишь примесей, не выносишь ничего чужеродного. Ты божество, которое так легко спугнуть»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285720" y="4429132"/>
            <a:ext cx="3429024" cy="1819268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Антуан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де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Сент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Экзюпери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iomag\Downloads\hqdefault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3844925" y="2247900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dirty="0" smtClean="0"/>
              <a:t>оказать </a:t>
            </a:r>
            <a:r>
              <a:rPr lang="ru-RU" sz="3200" dirty="0" smtClean="0"/>
              <a:t>с помощью опытов, что вода обладает уникальными свойствами.</a:t>
            </a:r>
            <a:br>
              <a:rPr lang="ru-RU" sz="32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42844" y="1500174"/>
            <a:ext cx="4038600" cy="479203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Задачи :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Создание условий для формирования у детей  познавательного интереса.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Определить и выделить удивительные свойства воды;</a:t>
            </a:r>
          </a:p>
          <a:p>
            <a:pPr>
              <a:buNone/>
            </a:pP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Провести эксперименты, доказывающие </a:t>
            </a: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уникальность.</a:t>
            </a:r>
          </a:p>
          <a:p>
            <a:pPr>
              <a:buNone/>
            </a:pPr>
            <a:r>
              <a:rPr lang="ru-RU" sz="2800" b="1" dirty="0" smtClean="0"/>
              <a:t>Гипотеза исследования: </a:t>
            </a:r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редположим</a:t>
            </a:r>
            <a:r>
              <a:rPr lang="ru-RU" sz="3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что вода обладает уникальными свойствами. </a:t>
            </a:r>
          </a:p>
          <a:p>
            <a:pPr>
              <a:buNone/>
            </a:pPr>
            <a:endParaRPr lang="ru-RU" sz="3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Diomag\Downloads\Zhivaya-vod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143372" y="1714488"/>
            <a:ext cx="4643470" cy="4786346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Участники исследования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iomag\Desktop\BILD33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r="64622" b="45754"/>
          <a:stretch>
            <a:fillRect/>
          </a:stretch>
        </p:blipFill>
        <p:spPr bwMode="auto">
          <a:xfrm>
            <a:off x="928662" y="1071546"/>
            <a:ext cx="1428760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00364" y="857232"/>
            <a:ext cx="5929354" cy="549769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err="1" smtClean="0"/>
              <a:t>Терешанцева</a:t>
            </a:r>
            <a:r>
              <a:rPr lang="ru-RU" dirty="0" smtClean="0"/>
              <a:t> Настя                 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/>
              <a:t>                </a:t>
            </a:r>
          </a:p>
          <a:p>
            <a:pPr>
              <a:buNone/>
            </a:pPr>
            <a:r>
              <a:rPr lang="ru-RU" dirty="0" smtClean="0"/>
              <a:t>         </a:t>
            </a:r>
          </a:p>
          <a:p>
            <a:pPr>
              <a:buNone/>
            </a:pPr>
            <a:r>
              <a:rPr lang="ru-RU" dirty="0" smtClean="0"/>
              <a:t>  Шишков Дима</a:t>
            </a:r>
          </a:p>
          <a:p>
            <a:pPr>
              <a:buNone/>
            </a:pPr>
            <a:r>
              <a:rPr lang="ru-RU" dirty="0" smtClean="0"/>
              <a:t>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</a:t>
            </a:r>
            <a:r>
              <a:rPr lang="ru-RU" dirty="0" err="1" smtClean="0"/>
              <a:t>Деманов</a:t>
            </a:r>
            <a:r>
              <a:rPr lang="ru-RU" dirty="0" smtClean="0"/>
              <a:t> Рома</a:t>
            </a:r>
            <a:endParaRPr lang="ru-RU" dirty="0"/>
          </a:p>
        </p:txBody>
      </p:sp>
      <p:pic>
        <p:nvPicPr>
          <p:cNvPr id="1027" name="Picture 3" descr="C:\Users\Diomag\Desktop\BILD3327.JPG"/>
          <p:cNvPicPr>
            <a:picLocks noChangeAspect="1" noChangeArrowheads="1"/>
          </p:cNvPicPr>
          <p:nvPr/>
        </p:nvPicPr>
        <p:blipFill>
          <a:blip r:embed="rId3" cstate="print"/>
          <a:srcRect l="56818"/>
          <a:stretch>
            <a:fillRect/>
          </a:stretch>
        </p:blipFill>
        <p:spPr bwMode="auto">
          <a:xfrm>
            <a:off x="285720" y="3000372"/>
            <a:ext cx="2714644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Diomag\Desktop\BILD3327.JPG"/>
          <p:cNvPicPr/>
          <p:nvPr/>
        </p:nvPicPr>
        <p:blipFill>
          <a:blip r:embed="rId4" cstate="print"/>
          <a:srcRect l="18277" r="39131" b="46100"/>
          <a:stretch>
            <a:fillRect/>
          </a:stretch>
        </p:blipFill>
        <p:spPr bwMode="auto">
          <a:xfrm>
            <a:off x="6143636" y="4214818"/>
            <a:ext cx="2530475" cy="240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Опыт №1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 Вода  содержится в растениях»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 descr="I:\100DSCIM\BILD33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785926"/>
            <a:ext cx="4329114" cy="4071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457200" y="2643181"/>
            <a:ext cx="4038600" cy="37117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доказать с помощью опыта, что в растениях  есть вода.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кусочек свежей древесины, сухая баночка с крышкой.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Diomag\Desktop\BILD3316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57752" y="2000240"/>
            <a:ext cx="4071966" cy="37862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Picture 2" descr="I:\100DSCIM\BILD331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28596" y="2143116"/>
            <a:ext cx="3924360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C:\Users\Diomag\Desktop\BILD3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71612"/>
            <a:ext cx="6477013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Опыт №2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/>
              <a:t>Вода нужна всем»</a:t>
            </a:r>
            <a:br>
              <a:rPr lang="ru-RU" sz="3600" dirty="0" smtClean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Цель: </a:t>
            </a:r>
            <a:r>
              <a:rPr lang="ru-RU" dirty="0" smtClean="0">
                <a:solidFill>
                  <a:schemeClr val="bg1"/>
                </a:solidFill>
              </a:rPr>
              <a:t>доказать</a:t>
            </a:r>
            <a:r>
              <a:rPr lang="ru-RU" dirty="0" smtClean="0">
                <a:solidFill>
                  <a:schemeClr val="bg1"/>
                </a:solidFill>
              </a:rPr>
              <a:t>, что вода нужна всему живому.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Материал: </a:t>
            </a:r>
            <a:r>
              <a:rPr lang="ru-RU" dirty="0" smtClean="0">
                <a:solidFill>
                  <a:schemeClr val="bg1"/>
                </a:solidFill>
              </a:rPr>
              <a:t>2 </a:t>
            </a:r>
            <a:r>
              <a:rPr lang="ru-RU" dirty="0" smtClean="0">
                <a:solidFill>
                  <a:schemeClr val="bg1"/>
                </a:solidFill>
              </a:rPr>
              <a:t>тарелочки, семена огурца, 2 ватки: сухая и мокрая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Diomag\Downloads\gg57961575.jpg"/>
          <p:cNvPicPr>
            <a:picLocks noChangeAspect="1" noChangeArrowheads="1"/>
          </p:cNvPicPr>
          <p:nvPr/>
        </p:nvPicPr>
        <p:blipFill>
          <a:blip r:embed="rId2"/>
          <a:srcRect b="27205"/>
          <a:stretch>
            <a:fillRect/>
          </a:stretch>
        </p:blipFill>
        <p:spPr bwMode="auto">
          <a:xfrm>
            <a:off x="6429388" y="3929066"/>
            <a:ext cx="2159000" cy="1571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Diomag\Desktop\BILD3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214686"/>
            <a:ext cx="4286280" cy="3357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214314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Опыт №3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Вода может перемещаться самостоятельно</a:t>
            </a:r>
            <a:r>
              <a:rPr lang="ru-RU" dirty="0" smtClean="0"/>
              <a:t>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solidFill>
                  <a:schemeClr val="bg1"/>
                </a:solidFill>
              </a:rPr>
              <a:t>доказать </a:t>
            </a:r>
            <a:r>
              <a:rPr lang="ru-RU" sz="2400" dirty="0" smtClean="0">
                <a:solidFill>
                  <a:schemeClr val="bg1"/>
                </a:solidFill>
              </a:rPr>
              <a:t>с помощью  опыта, что вода может перемещаться.</a:t>
            </a:r>
          </a:p>
          <a:p>
            <a:pPr>
              <a:buNone/>
            </a:pPr>
            <a:r>
              <a:rPr lang="ru-RU" sz="2400" b="1" dirty="0" smtClean="0"/>
              <a:t>Материал: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1 стакан </a:t>
            </a:r>
            <a:r>
              <a:rPr lang="ru-RU" sz="2400" dirty="0" smtClean="0">
                <a:solidFill>
                  <a:schemeClr val="bg1"/>
                </a:solidFill>
              </a:rPr>
              <a:t>с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водой</a:t>
            </a:r>
            <a:r>
              <a:rPr lang="ru-RU" sz="2400" dirty="0" smtClean="0">
                <a:solidFill>
                  <a:schemeClr val="bg1"/>
                </a:solidFill>
              </a:rPr>
              <a:t>, 1 стакан </a:t>
            </a:r>
            <a:r>
              <a:rPr lang="ru-RU" sz="2400" dirty="0" smtClean="0">
                <a:solidFill>
                  <a:schemeClr val="bg1"/>
                </a:solidFill>
              </a:rPr>
              <a:t>пустой, бумажная </a:t>
            </a:r>
            <a:r>
              <a:rPr lang="ru-RU" sz="2400" dirty="0" smtClean="0">
                <a:solidFill>
                  <a:schemeClr val="bg1"/>
                </a:solidFill>
              </a:rPr>
              <a:t>салфетка.</a:t>
            </a: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929190" y="1920085"/>
            <a:ext cx="3757610" cy="422355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6" name="Picture 2" descr="C:\Users\Diomag\Desktop\BILD33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857364"/>
            <a:ext cx="4429156" cy="4286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249</TotalTime>
  <Words>291</Words>
  <Application>Microsoft Office PowerPoint</Application>
  <PresentationFormat>Экран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«Необычные свойства воды»</vt:lpstr>
      <vt:lpstr>«Вода! У тебя нет ни вкуса, ни запаха,  тебя не опишешь, тобой наслаждаешься,  не понимая, что ты такое. Ты просто необходима для жизни, ты есть сама жизнь. Ты величайшее  в мире богатство, но и самое непрочное. Ты не терпишь примесей, не выносишь ничего чужеродного. Ты божество, которое так легко спугнуть» </vt:lpstr>
      <vt:lpstr> Цель проекта: доказать с помощью опытов, что вода обладает уникальными свойствами.  </vt:lpstr>
      <vt:lpstr>Участники исследования</vt:lpstr>
      <vt:lpstr> Опыт №1 « Вода  содержится в растениях»  </vt:lpstr>
      <vt:lpstr>Слайд 6</vt:lpstr>
      <vt:lpstr>Слайд 7</vt:lpstr>
      <vt:lpstr>Опыт №2 «Вода нужна всем» </vt:lpstr>
      <vt:lpstr>Опыт №3 « Вода может перемещаться самостоятельно» </vt:lpstr>
      <vt:lpstr>Слайд 10</vt:lpstr>
      <vt:lpstr>Опыт №4«Движение воды разной температуры» </vt:lpstr>
      <vt:lpstr>Слайд 12</vt:lpstr>
      <vt:lpstr>Опыт №5 «Вода увеличивает предметы»</vt:lpstr>
      <vt:lpstr>Слайд 14</vt:lpstr>
      <vt:lpstr>Результат проекта:  </vt:lpstr>
      <vt:lpstr> 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«Необычные свойства воды»</dc:title>
  <dc:creator>Diomag</dc:creator>
  <cp:lastModifiedBy>Diomag</cp:lastModifiedBy>
  <cp:revision>27</cp:revision>
  <dcterms:created xsi:type="dcterms:W3CDTF">2015-12-10T13:30:26Z</dcterms:created>
  <dcterms:modified xsi:type="dcterms:W3CDTF">2015-12-12T05:51:30Z</dcterms:modified>
</cp:coreProperties>
</file>